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8" r:id="rId21"/>
    <p:sldId id="283" r:id="rId22"/>
    <p:sldId id="280" r:id="rId23"/>
    <p:sldId id="282" r:id="rId24"/>
    <p:sldId id="281" r:id="rId25"/>
    <p:sldId id="265" r:id="rId26"/>
    <p:sldId id="266" r:id="rId27"/>
    <p:sldId id="271" r:id="rId28"/>
    <p:sldId id="272" r:id="rId29"/>
    <p:sldId id="285" r:id="rId30"/>
    <p:sldId id="273" r:id="rId31"/>
    <p:sldId id="274" r:id="rId32"/>
    <p:sldId id="28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25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8"/>
            <p14:sldId id="283"/>
            <p14:sldId id="280"/>
            <p14:sldId id="282"/>
            <p14:sldId id="281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E5-47E7-9542-36050E93C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753" y="6416671"/>
            <a:ext cx="5454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zh-TW" dirty="0"/>
              <a:t>Advisor: Prof. Wen-Kai Tai</a:t>
            </a:r>
          </a:p>
          <a:p>
            <a:r>
              <a:rPr lang="nl-NL" altLang="zh-TW" dirty="0"/>
              <a:t>Student: Ze-Hao </a:t>
            </a:r>
            <a:r>
              <a:rPr lang="nl-NL" altLang="zh-TW" dirty="0" smtClean="0"/>
              <a:t>Wang</a:t>
            </a:r>
            <a:endParaRPr lang="nl-NL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</a:t>
            </a: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  <a:endParaRPr lang="en-US" altLang="zh-TW" b="1" dirty="0"/>
          </a:p>
          <a:p>
            <a:r>
              <a:rPr lang="en-US" altLang="zh-TW" b="1" dirty="0" smtClean="0"/>
              <a:t>Map Sketch Evolution</a:t>
            </a:r>
            <a:endParaRPr lang="en-US" altLang="zh-TW" b="1" dirty="0"/>
          </a:p>
          <a:p>
            <a:r>
              <a:rPr lang="en-US" altLang="zh-TW" b="1" dirty="0"/>
              <a:t>Dungeon Segments</a:t>
            </a:r>
            <a:endParaRPr lang="en-US" altLang="zh-TW" b="1" dirty="0"/>
          </a:p>
          <a:p>
            <a:r>
              <a:rPr lang="en-US" altLang="zh-TW" b="1" dirty="0"/>
              <a:t>Dungeon Segment Evolution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</a:t>
            </a:r>
            <a:r>
              <a:rPr lang="en-US" altLang="zh-TW" dirty="0"/>
              <a:t>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3030695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</a:t>
            </a:r>
            <a:r>
              <a:rPr lang="en-US" altLang="zh-TW" dirty="0" smtClean="0"/>
              <a:t>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</a:t>
            </a:r>
            <a:r>
              <a:rPr lang="en-US" altLang="zh-TW" dirty="0" smtClean="0"/>
              <a:t>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</a:t>
            </a:r>
            <a:r>
              <a:rPr lang="en-US" altLang="zh-TW" dirty="0" smtClean="0"/>
              <a:t>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</a:t>
            </a:r>
            <a:r>
              <a:rPr lang="en-US" altLang="zh-TW" dirty="0" smtClean="0"/>
              <a:t>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</a:t>
            </a:r>
            <a:r>
              <a:rPr lang="en-US" altLang="zh-TW" dirty="0"/>
              <a:t>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3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ect">
            <a:avLst/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4"/>
          <a:srcRect t="474" r="36706" b="14672"/>
          <a:stretch/>
        </p:blipFill>
        <p:spPr>
          <a:xfrm>
            <a:off x="2854711" y="1687285"/>
            <a:ext cx="1706840" cy="170684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5"/>
          <a:srcRect l="8863" r="8863"/>
          <a:stretch/>
        </p:blipFill>
        <p:spPr>
          <a:xfrm>
            <a:off x="5228753" y="4109400"/>
            <a:ext cx="1706840" cy="170684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6"/>
          <a:srcRect l="6144" r="6144"/>
          <a:stretch/>
        </p:blipFill>
        <p:spPr>
          <a:xfrm>
            <a:off x="7602226" y="4109400"/>
            <a:ext cx="1706840" cy="170684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6937" r="6937"/>
          <a:stretch/>
        </p:blipFill>
        <p:spPr>
          <a:xfrm>
            <a:off x="9975699" y="4109400"/>
            <a:ext cx="1706840" cy="1706840"/>
          </a:xfrm>
          <a:prstGeom prst="rect">
            <a:avLst/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Instructions and </a:t>
            </a:r>
            <a:r>
              <a:rPr lang="en-US" altLang="zh-TW" dirty="0" smtClean="0">
                <a:effectLst/>
              </a:rPr>
              <a:t>Definitions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8" y="1603366"/>
            <a:ext cx="278379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/>
          <a:srcRect l="-172" t="1" r="58106" b="-1"/>
          <a:stretch/>
        </p:blipFill>
        <p:spPr>
          <a:xfrm>
            <a:off x="542506" y="1687283"/>
            <a:ext cx="1202219" cy="1202219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/>
          </p:cNvPicPr>
          <p:nvPr/>
        </p:nvPicPr>
        <p:blipFill rotWithShape="1">
          <a:blip r:embed="rId3"/>
          <a:srcRect l="4682" t="15110" r="35093" b="20271"/>
          <a:stretch/>
        </p:blipFill>
        <p:spPr>
          <a:xfrm>
            <a:off x="542505" y="2973419"/>
            <a:ext cx="1202219" cy="1202219"/>
          </a:xfrm>
          <a:prstGeom prst="rect">
            <a:avLst/>
          </a:prstGeom>
        </p:spPr>
      </p:pic>
      <p:pic>
        <p:nvPicPr>
          <p:cNvPr id="29" name="Picture 64"/>
          <p:cNvPicPr>
            <a:picLocks noChangeAspect="1"/>
          </p:cNvPicPr>
          <p:nvPr/>
        </p:nvPicPr>
        <p:blipFill rotWithShape="1">
          <a:blip r:embed="rId4"/>
          <a:srcRect t="474" r="36706" b="14672"/>
          <a:stretch/>
        </p:blipFill>
        <p:spPr>
          <a:xfrm>
            <a:off x="1861103" y="1687284"/>
            <a:ext cx="1202219" cy="120221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5"/>
          <a:srcRect l="8863" r="8863"/>
          <a:stretch/>
        </p:blipFill>
        <p:spPr>
          <a:xfrm>
            <a:off x="1865301" y="2973419"/>
            <a:ext cx="1202219" cy="120221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6"/>
          <a:srcRect l="6144" r="6144"/>
          <a:stretch/>
        </p:blipFill>
        <p:spPr>
          <a:xfrm>
            <a:off x="542505" y="4259555"/>
            <a:ext cx="1202219" cy="1202219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7"/>
          <a:srcRect l="6937" r="6937"/>
          <a:stretch/>
        </p:blipFill>
        <p:spPr>
          <a:xfrm>
            <a:off x="1861101" y="4259554"/>
            <a:ext cx="1202219" cy="120221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818026" y="4469408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圖表 6"/>
          <p:cNvGraphicFramePr/>
          <p:nvPr>
            <p:extLst>
              <p:ext uri="{D42A27DB-BD31-4B8C-83A1-F6EECF244321}">
                <p14:modId xmlns:p14="http://schemas.microsoft.com/office/powerpoint/2010/main" val="32729810"/>
              </p:ext>
            </p:extLst>
          </p:nvPr>
        </p:nvGraphicFramePr>
        <p:xfrm>
          <a:off x="4713316" y="4475596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Instructions and </a:t>
            </a:r>
            <a:r>
              <a:rPr lang="en-US" altLang="zh-TW" dirty="0" smtClean="0"/>
              <a:t>Definitions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Instructions and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  <a:endParaRPr lang="en-US" altLang="zh-TW" dirty="0">
              <a:effectLst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/>
              <a:t>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  <a:endParaRPr lang="en-US" altLang="zh-TW" dirty="0">
              <a:effectLst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</a:t>
            </a:r>
            <a:r>
              <a:rPr lang="en-US" altLang="zh-TW" dirty="0" smtClean="0"/>
              <a:t>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</a:t>
            </a: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201</TotalTime>
  <Words>561</Words>
  <Application>Microsoft Office PowerPoint</Application>
  <PresentationFormat>寬螢幕</PresentationFormat>
  <Paragraphs>148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Calisto MT</vt:lpstr>
      <vt:lpstr>微軟正黑體</vt:lpstr>
      <vt:lpstr>新細明體</vt:lpstr>
      <vt:lpstr>Calibri</vt:lpstr>
      <vt:lpstr>Trebuchet MS</vt:lpstr>
      <vt:lpstr>Wingdings 2</vt:lpstr>
      <vt:lpstr>石板</vt:lpstr>
      <vt:lpstr>PowerPoint 簡報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Transformational Grammars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DEMO</vt:lpstr>
      <vt:lpstr>Mission Grammars</vt:lpstr>
      <vt:lpstr>Room Instructions and Definitions</vt:lpstr>
      <vt:lpstr>Genetic Algorithm in Segments Evolution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46</cp:revision>
  <dcterms:created xsi:type="dcterms:W3CDTF">2017-06-15T05:52:41Z</dcterms:created>
  <dcterms:modified xsi:type="dcterms:W3CDTF">2017-06-15T09:17:14Z</dcterms:modified>
</cp:coreProperties>
</file>